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256" r:id="rId2"/>
    <p:sldId id="257" r:id="rId3"/>
    <p:sldId id="262" r:id="rId4"/>
    <p:sldId id="263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94B8895-A2B4-4BD5-ABE0-21AB4F14CA6B}">
  <a:tblStyle styleId="{394B8895-A2B4-4BD5-ABE0-21AB4F14CA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93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308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e13a4b22e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e13a4b22e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13a4b22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13a4b22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4448" y="2408011"/>
            <a:ext cx="2402066" cy="7243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157200" y="3615100"/>
            <a:ext cx="35865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 x KTNF KR580S1 </a:t>
            </a:r>
            <a:endParaRPr sz="1000" b="1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/>
              <a:t>2 x Intel Xeon Silver 4114 2.20GHz</a:t>
            </a:r>
            <a:endParaRPr sz="100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/>
              <a:t>24 x 64GB (1.5TB) Memory</a:t>
            </a:r>
            <a:endParaRPr sz="100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/>
              <a:t>2 x 480GB SATA SSD </a:t>
            </a:r>
            <a:endParaRPr sz="100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/>
              <a:t>1 x  16/32Gb 4-Port Host Bus Adaptor</a:t>
            </a:r>
            <a:endParaRPr sz="1000"/>
          </a:p>
          <a:p>
            <a:pPr marL="457200" lvl="0" indent="-292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/>
              <a:t>1 x  10Gb Ethernet</a:t>
            </a:r>
            <a:endParaRPr sz="1000"/>
          </a:p>
        </p:txBody>
      </p:sp>
      <p:sp>
        <p:nvSpPr>
          <p:cNvPr id="56" name="Google Shape;56;p13"/>
          <p:cNvSpPr txBox="1"/>
          <p:nvPr/>
        </p:nvSpPr>
        <p:spPr>
          <a:xfrm>
            <a:off x="100150" y="3615100"/>
            <a:ext cx="27459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2 x ATEC A6HGBCP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Intel Xeon E3-1270 V5 3.60GHz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8GB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1TB SATA HDD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250GB SATA SSD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448200" y="3271150"/>
            <a:ext cx="2244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Web Application Server</a:t>
            </a:r>
            <a:endParaRPr sz="1200" b="1" u="sng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9900" y="835248"/>
            <a:ext cx="1286800" cy="24750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284025" y="3655450"/>
            <a:ext cx="3586500" cy="11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UNIWIDE FCH2800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16 x 32GB (512GB) Cache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8</a:t>
            </a:r>
            <a:r>
              <a:rPr lang="ko" sz="1000" dirty="0" smtClean="0"/>
              <a:t> </a:t>
            </a:r>
            <a:r>
              <a:rPr lang="ko" sz="1000" dirty="0"/>
              <a:t>x 1.6TB FMD Drive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 smtClean="0"/>
              <a:t>4 </a:t>
            </a:r>
            <a:r>
              <a:rPr lang="ko" sz="1000" dirty="0"/>
              <a:t>x 8/16Gb  8-Port Host Bus Adaptor</a:t>
            </a:r>
            <a:endParaRPr sz="1000" dirty="0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2548" y="1226433"/>
            <a:ext cx="1476387" cy="7243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>
            <a:stCxn id="62" idx="3"/>
          </p:cNvCxnSpPr>
          <p:nvPr/>
        </p:nvCxnSpPr>
        <p:spPr>
          <a:xfrm rot="10800000" flipH="1">
            <a:off x="2012550" y="1910400"/>
            <a:ext cx="680100" cy="81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13"/>
          <p:cNvCxnSpPr/>
          <p:nvPr/>
        </p:nvCxnSpPr>
        <p:spPr>
          <a:xfrm>
            <a:off x="3335550" y="1910550"/>
            <a:ext cx="350400" cy="68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3"/>
          <p:cNvSpPr txBox="1"/>
          <p:nvPr/>
        </p:nvSpPr>
        <p:spPr>
          <a:xfrm>
            <a:off x="2359800" y="1154550"/>
            <a:ext cx="155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1Gb Ethernet Switch</a:t>
            </a:r>
            <a:endParaRPr sz="1000" b="1"/>
          </a:p>
        </p:txBody>
      </p:sp>
      <p:cxnSp>
        <p:nvCxnSpPr>
          <p:cNvPr id="65" name="Google Shape;65;p13"/>
          <p:cNvCxnSpPr/>
          <p:nvPr/>
        </p:nvCxnSpPr>
        <p:spPr>
          <a:xfrm>
            <a:off x="5231250" y="2821800"/>
            <a:ext cx="175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13"/>
          <p:cNvSpPr txBox="1"/>
          <p:nvPr/>
        </p:nvSpPr>
        <p:spPr>
          <a:xfrm>
            <a:off x="3645600" y="3271150"/>
            <a:ext cx="1476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Database Server</a:t>
            </a:r>
            <a:endParaRPr sz="1200" b="1" u="sng"/>
          </a:p>
        </p:txBody>
      </p:sp>
      <p:sp>
        <p:nvSpPr>
          <p:cNvPr id="67" name="Google Shape;67;p13"/>
          <p:cNvSpPr txBox="1"/>
          <p:nvPr/>
        </p:nvSpPr>
        <p:spPr>
          <a:xfrm>
            <a:off x="7048500" y="3271150"/>
            <a:ext cx="87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Storage</a:t>
            </a:r>
            <a:endParaRPr sz="1200" b="1" u="sng"/>
          </a:p>
        </p:txBody>
      </p:sp>
      <p:sp>
        <p:nvSpPr>
          <p:cNvPr id="68" name="Google Shape;68;p13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Priced Configuration (KTNF)</a:t>
            </a:r>
            <a:endParaRPr sz="1800" b="1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9275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6350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357750" y="2153550"/>
            <a:ext cx="1654800" cy="11517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oogle Shape;75;p14"/>
          <p:cNvGraphicFramePr/>
          <p:nvPr>
            <p:extLst>
              <p:ext uri="{D42A27DB-BD31-4B8C-83A1-F6EECF244321}">
                <p14:modId xmlns:p14="http://schemas.microsoft.com/office/powerpoint/2010/main" val="1099237396"/>
              </p:ext>
            </p:extLst>
          </p:nvPr>
        </p:nvGraphicFramePr>
        <p:xfrm>
          <a:off x="176250" y="1238250"/>
          <a:ext cx="8599125" cy="2880300"/>
        </p:xfrm>
        <a:graphic>
          <a:graphicData uri="http://schemas.openxmlformats.org/drawingml/2006/table">
            <a:tbl>
              <a:tblPr>
                <a:noFill/>
                <a:tableStyleId>{394B8895-A2B4-4BD5-ABE0-21AB4F14CA6B}</a:tableStyleId>
              </a:tblPr>
              <a:tblGrid>
                <a:gridCol w="173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9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 dirty="0"/>
                        <a:t>System Components</a:t>
                      </a:r>
                      <a:endParaRPr sz="1000" b="1" dirty="0"/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DB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WAS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Processors/Cores/Threads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2/20/40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>
                          <a:solidFill>
                            <a:schemeClr val="dk1"/>
                          </a:solidFill>
                        </a:rPr>
                        <a:t>Intel Xeon Silver 4114 2.20GHz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1/4/8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Intel Xeon E3-1270 V5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Memory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24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64GB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2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8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Storage Controller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MegaRAID SAS-3 3108</a:t>
                      </a:r>
                      <a:endParaRPr sz="1000" dirty="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QLogic ISP2714-based 16/32Gb HBA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</a:t>
                      </a:r>
                      <a:r>
                        <a:rPr lang="ko" sz="1000" dirty="0" smtClean="0"/>
                        <a:t>Device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 smtClean="0"/>
                        <a:t>2</a:t>
                      </a:r>
                      <a:endParaRPr lang="en-US" altLang="ko" sz="1000" dirty="0" smtClean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dirty="0" smtClean="0"/>
                        <a:t>8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480GB SATA SSD </a:t>
                      </a:r>
                      <a:endParaRPr lang="en-US" altLang="ko" sz="1000" dirty="0" smtClean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1.6TB FMD SSD (External)</a:t>
                      </a:r>
                      <a:endParaRPr lang="en-US" altLang="ko-KR" sz="1000" dirty="0" smtClean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1TB SATA HDD</a:t>
                      </a:r>
                      <a:endParaRPr sz="100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250GB SATA SSD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Total Storage Capacity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-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13.76</a:t>
                      </a:r>
                      <a:r>
                        <a:rPr lang="ko" sz="1000" dirty="0" smtClean="0"/>
                        <a:t>TB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6" name="Google Shape;76;p14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Priced Configuration (KTNF)</a:t>
            </a:r>
            <a:endParaRPr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73925" y="5288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L2 Network Switch</a:t>
            </a:r>
            <a:endParaRPr sz="1800" b="1"/>
          </a:p>
        </p:txBody>
      </p:sp>
      <p:sp>
        <p:nvSpPr>
          <p:cNvPr id="132" name="Google Shape;132;p19"/>
          <p:cNvSpPr txBox="1"/>
          <p:nvPr/>
        </p:nvSpPr>
        <p:spPr>
          <a:xfrm>
            <a:off x="605975" y="103157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ubiquoss Inc.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E3010-24T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424425" y="23034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Storage</a:t>
            </a:r>
            <a:endParaRPr sz="1800"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679000" y="271102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Uniwide Technology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FCH2800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24912"/>
              </p:ext>
            </p:extLst>
          </p:nvPr>
        </p:nvGraphicFramePr>
        <p:xfrm>
          <a:off x="575735" y="539750"/>
          <a:ext cx="8168638" cy="1483360"/>
        </p:xfrm>
        <a:graphic>
          <a:graphicData uri="http://schemas.openxmlformats.org/drawingml/2006/table">
            <a:tbl>
              <a:tblPr firstRow="1" bandRow="1">
                <a:tableStyleId>{394B8895-A2B4-4BD5-ABE0-21AB4F14CA6B}</a:tableStyleId>
              </a:tblPr>
              <a:tblGrid>
                <a:gridCol w="2047623">
                  <a:extLst>
                    <a:ext uri="{9D8B030D-6E8A-4147-A177-3AD203B41FA5}">
                      <a16:colId xmlns:a16="http://schemas.microsoft.com/office/drawing/2014/main" val="1379749093"/>
                    </a:ext>
                  </a:extLst>
                </a:gridCol>
                <a:gridCol w="1651827">
                  <a:extLst>
                    <a:ext uri="{9D8B030D-6E8A-4147-A177-3AD203B41FA5}">
                      <a16:colId xmlns:a16="http://schemas.microsoft.com/office/drawing/2014/main" val="1881585255"/>
                    </a:ext>
                  </a:extLst>
                </a:gridCol>
                <a:gridCol w="1254608">
                  <a:extLst>
                    <a:ext uri="{9D8B030D-6E8A-4147-A177-3AD203B41FA5}">
                      <a16:colId xmlns:a16="http://schemas.microsoft.com/office/drawing/2014/main" val="1361906049"/>
                    </a:ext>
                  </a:extLst>
                </a:gridCol>
                <a:gridCol w="1851925">
                  <a:extLst>
                    <a:ext uri="{9D8B030D-6E8A-4147-A177-3AD203B41FA5}">
                      <a16:colId xmlns:a16="http://schemas.microsoft.com/office/drawing/2014/main" val="521868263"/>
                    </a:ext>
                  </a:extLst>
                </a:gridCol>
                <a:gridCol w="1362655">
                  <a:extLst>
                    <a:ext uri="{9D8B030D-6E8A-4147-A177-3AD203B41FA5}">
                      <a16:colId xmlns:a16="http://schemas.microsoft.com/office/drawing/2014/main" val="588901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Controller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Drives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Content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12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" sz="1200" dirty="0" err="1" smtClean="0"/>
                        <a:t>MegaRAID</a:t>
                      </a:r>
                      <a:r>
                        <a:rPr lang="en-US" altLang="ko" sz="1200" dirty="0" smtClean="0"/>
                        <a:t> SAS-3 3108</a:t>
                      </a:r>
                      <a:endParaRPr lang="en-US" altLang="ko-K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Internal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2 x SATA</a:t>
                      </a:r>
                      <a:r>
                        <a:rPr lang="en-US" altLang="ko-KR" sz="1200" baseline="0" dirty="0" smtClean="0"/>
                        <a:t> 480GB SSD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2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 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Database files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47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Redo Logs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19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1738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237</Words>
  <Application>Microsoft Office PowerPoint</Application>
  <PresentationFormat>화면 슬라이드 쇼(16:9)</PresentationFormat>
  <Paragraphs>82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Arial</vt:lpstr>
      <vt:lpstr>Simple Light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etto</dc:creator>
  <cp:lastModifiedBy>SW시험평가팀</cp:lastModifiedBy>
  <cp:revision>9</cp:revision>
  <dcterms:modified xsi:type="dcterms:W3CDTF">2018-08-08T02:05:58Z</dcterms:modified>
</cp:coreProperties>
</file>